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1"/>
  </p:notesMasterIdLst>
  <p:sldIdLst>
    <p:sldId id="282" r:id="rId2"/>
    <p:sldId id="290" r:id="rId3"/>
    <p:sldId id="278" r:id="rId4"/>
    <p:sldId id="294" r:id="rId5"/>
    <p:sldId id="279" r:id="rId6"/>
    <p:sldId id="293" r:id="rId7"/>
    <p:sldId id="260" r:id="rId8"/>
    <p:sldId id="292" r:id="rId9"/>
    <p:sldId id="277" r:id="rId10"/>
    <p:sldId id="291" r:id="rId11"/>
    <p:sldId id="262" r:id="rId12"/>
    <p:sldId id="287" r:id="rId13"/>
    <p:sldId id="280" r:id="rId14"/>
    <p:sldId id="288" r:id="rId15"/>
    <p:sldId id="265" r:id="rId16"/>
    <p:sldId id="289" r:id="rId17"/>
    <p:sldId id="281" r:id="rId18"/>
    <p:sldId id="285" r:id="rId19"/>
    <p:sldId id="26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757" autoAdjust="0"/>
  </p:normalViewPr>
  <p:slideViewPr>
    <p:cSldViewPr>
      <p:cViewPr varScale="1">
        <p:scale>
          <a:sx n="88" d="100"/>
          <a:sy n="88" d="100"/>
        </p:scale>
        <p:origin x="-127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C8DD1B-1C35-4B24-8EDD-FFFDCF150522}" type="datetimeFigureOut">
              <a:rPr lang="ru-RU"/>
              <a:pPr>
                <a:defRPr/>
              </a:pPr>
              <a:t>03.12.2017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84A99D-3A1A-4AB5-85A8-1C10722E5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E5AFB1-2F68-4FC9-8839-043E9DE51E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0_665a4_6c18533a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0_665a4_6c18533a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 spd="slow" advTm="7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6508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CrackMan" pitchFamily="2" charset="0"/>
              </a:rPr>
              <a:t>Дикие животные 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CrackMan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2636838"/>
            <a:ext cx="4968875" cy="1296987"/>
          </a:xfrm>
        </p:spPr>
        <p:txBody>
          <a:bodyPr/>
          <a:lstStyle/>
          <a:p>
            <a:r>
              <a:rPr lang="ru-RU" sz="4000" smtClean="0">
                <a:solidFill>
                  <a:srgbClr val="FF0000"/>
                </a:solidFill>
                <a:latin typeface="DS Goose"/>
              </a:rPr>
              <a:t>детская энциклопедия</a:t>
            </a:r>
          </a:p>
        </p:txBody>
      </p:sp>
      <p:pic>
        <p:nvPicPr>
          <p:cNvPr id="614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722688"/>
            <a:ext cx="1143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276475"/>
            <a:ext cx="2044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3638" y="115888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7750" y="1804988"/>
            <a:ext cx="15081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5157788"/>
            <a:ext cx="8856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4584700"/>
            <a:ext cx="1223962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404813"/>
            <a:ext cx="7772400" cy="1444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981075"/>
            <a:ext cx="6400800" cy="3960813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chemeClr val="tx1"/>
                </a:solidFill>
                <a:latin typeface="Arial Narrow" pitchFamily="34" charset="0"/>
              </a:rPr>
              <a:t>                                     ЗАЯЦ</a:t>
            </a:r>
          </a:p>
          <a:p>
            <a:r>
              <a:rPr lang="ru-RU" sz="2400" smtClean="0">
                <a:solidFill>
                  <a:schemeClr val="tx1"/>
                </a:solidFill>
                <a:latin typeface="Arial Narrow" pitchFamily="34" charset="0"/>
              </a:rPr>
              <a:t>"Косым" зайца прозвали потому, что его большие глаза расположены по бокам головы. И он видит не только впереди себя, но и то, что происходит по бокам и даже сзади. И сверху видит!</a:t>
            </a:r>
          </a:p>
          <a:p>
            <a:r>
              <a:rPr lang="ru-RU" sz="2400" smtClean="0">
                <a:solidFill>
                  <a:schemeClr val="tx1"/>
                </a:solidFill>
                <a:latin typeface="Arial Narrow" pitchFamily="34" charset="0"/>
              </a:rPr>
              <a:t>А врагов у зайца хватает. Это и волки и лисы, и хищные птицы. Поэтому главная задача для длинноухого - затаиться, стать почти невидимым.</a:t>
            </a:r>
          </a:p>
          <a:p>
            <a:r>
              <a:rPr lang="ru-RU" sz="2400" smtClean="0">
                <a:solidFill>
                  <a:schemeClr val="tx1"/>
                </a:solidFill>
                <a:latin typeface="Arial Narrow" pitchFamily="34" charset="0"/>
              </a:rPr>
              <a:t>Заяц - беляк зимой меняет серую шубку на белую. Нелегко теперь заметить его среди сугробов. А заяц-русак - он встречается в полях, степях - весь год ходит в одной шубке. </a:t>
            </a:r>
          </a:p>
          <a:p>
            <a:r>
              <a:rPr lang="ru-RU" sz="2400" smtClean="0">
                <a:solidFill>
                  <a:schemeClr val="tx1"/>
                </a:solidFill>
                <a:latin typeface="Arial Narrow" pitchFamily="34" charset="0"/>
              </a:rPr>
              <a:t>В сказках заяц - трусишка. Но не сказочный заяц - умный зверь. Может сбить со следа не только лисицу, но и охотника.</a:t>
            </a:r>
          </a:p>
          <a:p>
            <a:endParaRPr lang="ru-RU" sz="240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5363" name="Picture 2" descr="C:\Users\Мама Ира\AppData\Local\Microsoft\Windows\Temporary Internet Files\Content.IE5\YZTCJGM2\MC90032446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4724400"/>
            <a:ext cx="12239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1052513"/>
            <a:ext cx="874395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5229225"/>
            <a:ext cx="1501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нутый угол 3"/>
          <p:cNvSpPr/>
          <p:nvPr/>
        </p:nvSpPr>
        <p:spPr>
          <a:xfrm>
            <a:off x="5788025" y="1052513"/>
            <a:ext cx="3348038" cy="863600"/>
          </a:xfrm>
          <a:prstGeom prst="foldedCorner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tx1"/>
                </a:solidFill>
                <a:latin typeface="BeeskneesCTT" pitchFamily="2" charset="0"/>
              </a:rPr>
              <a:t> заяц</a:t>
            </a:r>
            <a:endParaRPr lang="ru-RU" sz="4800" dirty="0">
              <a:solidFill>
                <a:schemeClr val="tx1"/>
              </a:solidFill>
              <a:latin typeface="BeeskneesCTT" pitchFamily="2" charset="0"/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21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196975"/>
            <a:ext cx="8567737" cy="5256213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  <a:latin typeface="Arial Narrow" pitchFamily="34" charset="0"/>
              </a:rPr>
              <a:t>БЕЛКА</a:t>
            </a:r>
          </a:p>
          <a:p>
            <a:pPr algn="l"/>
            <a:r>
              <a:rPr lang="ru-RU" sz="2400" smtClean="0">
                <a:solidFill>
                  <a:schemeClr val="tx1"/>
                </a:solidFill>
                <a:latin typeface="Arial Narrow" pitchFamily="34" charset="0"/>
              </a:rPr>
              <a:t>Наверное, многие видели белку - рыжего зверька с большим пушистым хвостом. Белка смело прыгает с ветки на ветку, с одного дерева на другое. </a:t>
            </a:r>
          </a:p>
          <a:p>
            <a:pPr algn="l"/>
            <a:r>
              <a:rPr lang="ru-RU" sz="2400" smtClean="0">
                <a:solidFill>
                  <a:schemeClr val="tx1"/>
                </a:solidFill>
                <a:latin typeface="Arial Narrow" pitchFamily="34" charset="0"/>
              </a:rPr>
              <a:t>Белка очень любит орешки и семена сосновых и еловых шишек. Она ловко распотрошит шишку, достанет из неё семена - и скоро от шишки останется только ворох чешуек.</a:t>
            </a:r>
          </a:p>
          <a:p>
            <a:pPr algn="l"/>
            <a:r>
              <a:rPr lang="ru-RU" sz="2400" smtClean="0">
                <a:solidFill>
                  <a:schemeClr val="tx1"/>
                </a:solidFill>
                <a:latin typeface="Arial Narrow" pitchFamily="34" charset="0"/>
              </a:rPr>
              <a:t>Белке нравятся грибы! Она их даже на зиму заготавливает. Нанижет грибы на веточки и сучки деревьев и сушит, прямо, как заботливая хозяйка. Зимой, когда холодно и голодно, грибы ей очень пригодятся.</a:t>
            </a:r>
          </a:p>
          <a:p>
            <a:pPr algn="l"/>
            <a:r>
              <a:rPr lang="ru-RU" sz="2400" smtClean="0">
                <a:solidFill>
                  <a:schemeClr val="tx1"/>
                </a:solidFill>
                <a:latin typeface="Arial Narrow" pitchFamily="34" charset="0"/>
              </a:rPr>
              <a:t>Ест белка и улиток, и насекомых. </a:t>
            </a:r>
          </a:p>
          <a:p>
            <a:endParaRPr lang="ru-RU" sz="240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7411" name="Picture 2" descr="C:\Users\Мама Ира\AppData\Local\Microsoft\Windows\Temporary Internet Files\Content.IE5\YZTCJGM2\MC90044141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1925" y="1052513"/>
            <a:ext cx="1223963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84248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7950" y="5302250"/>
            <a:ext cx="18716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нутый угол 3"/>
          <p:cNvSpPr/>
          <p:nvPr/>
        </p:nvSpPr>
        <p:spPr>
          <a:xfrm>
            <a:off x="6588125" y="981075"/>
            <a:ext cx="2555875" cy="914400"/>
          </a:xfrm>
          <a:prstGeom prst="foldedCorner">
            <a:avLst/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tx1"/>
                </a:solidFill>
                <a:latin typeface="BeeskneesCTT" pitchFamily="2" charset="0"/>
              </a:rPr>
              <a:t> белка</a:t>
            </a:r>
            <a:endParaRPr lang="ru-RU" sz="4800" dirty="0">
              <a:solidFill>
                <a:schemeClr val="tx1"/>
              </a:solidFill>
              <a:latin typeface="BeeskneesCTT" pitchFamily="2" charset="0"/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21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413"/>
            <a:ext cx="6400800" cy="437038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КАБАН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tx1"/>
                </a:solidFill>
                <a:latin typeface="Arial Narrow" pitchFamily="34" charset="0"/>
              </a:rPr>
              <a:t>У </a:t>
            </a: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кабана - мощное тело, покрытое густой, жёсткой щетиной. Морда самца украшена большими острыми клыками. Удара кабаньих клыков побаиваются даже волки и тигры.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Сильный и грозный кабан - родоначальник домашних свиней. Произошло это очень - очень давно. Считается, что первым домашним животным стала собака, а вторым - дикая свинья, которая со временем превратилась в хорошо всем знакомую "хавронью".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Нелегко было одомашнить кабана. Спокойный на вид, даже ленивый, он в минуту опасности становится свирепым и опасным зверем.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9459" name="Picture 2" descr="C:\Users\Мама Ира\AppData\Local\Microsoft\Windows\Temporary Internet Files\Content.IE5\YZTCJGM2\MC9003244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0323">
            <a:off x="7092950" y="5300663"/>
            <a:ext cx="191452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111250"/>
            <a:ext cx="8866188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нутый угол 1"/>
          <p:cNvSpPr/>
          <p:nvPr/>
        </p:nvSpPr>
        <p:spPr>
          <a:xfrm>
            <a:off x="5419725" y="5732463"/>
            <a:ext cx="3724275" cy="1079500"/>
          </a:xfrm>
          <a:prstGeom prst="foldedCorner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кабан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504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513"/>
            <a:ext cx="6400800" cy="50403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ЁЖ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Колобок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- колючий бок. Кто это такой? Правильно, ежик. У него на спине много колючих, острых иголок. А зачем ежику такая колючая шубка? Ими он защищается от врагов. В случае опасности сворачивается в клубок: мало найдется желающих уколоть нос или лапу.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Но вот опасность миновала, колючий колобок развернулся, и показалась узкая мордочка с черным носом, блестящими глазками - бусинками. Видны лапки с коготками, а если присмотреться, то и ушки. Ежик фырчит, пыхтит, торопится: ему пора обедать.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Днем ежи спят, забравшись в норку или укрывшись в густых кустах. А на поиски добычи выходят вечером.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589588"/>
            <a:ext cx="1047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25538"/>
            <a:ext cx="74898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479925"/>
            <a:ext cx="156368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нутый угол 3"/>
          <p:cNvSpPr/>
          <p:nvPr/>
        </p:nvSpPr>
        <p:spPr>
          <a:xfrm>
            <a:off x="107950" y="1098550"/>
            <a:ext cx="1727200" cy="1035050"/>
          </a:xfrm>
          <a:prstGeom prst="foldedCorner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Arial Black" pitchFamily="34" charset="0"/>
              </a:rPr>
              <a:t>  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  <a:latin typeface="TruthCYR Ultra" pitchFamily="50" charset="-52"/>
              </a:rPr>
              <a:t>ёж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TruthCYR Ultra" pitchFamily="50" charset="-52"/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ма Ира\AppData\Local\Microsoft\Windows\Temporary Internet Files\Content.IE5\DOGCT7D1\MC9003323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82152" y="5128519"/>
            <a:ext cx="1825142" cy="1590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5888"/>
            <a:ext cx="7772400" cy="360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5538"/>
            <a:ext cx="6400800" cy="532765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 БОБР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tx1"/>
                </a:solidFill>
                <a:latin typeface="Arial Narrow" pitchFamily="34" charset="0"/>
              </a:rPr>
              <a:t>Бобр </a:t>
            </a: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достаточно крупный </a:t>
            </a:r>
            <a:r>
              <a:rPr lang="ru-RU" sz="3800" dirty="0" smtClean="0">
                <a:solidFill>
                  <a:schemeClr val="tx1"/>
                </a:solidFill>
                <a:latin typeface="Arial Narrow" pitchFamily="34" charset="0"/>
              </a:rPr>
              <a:t>зверек.  </a:t>
            </a: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Живет </a:t>
            </a:r>
            <a:r>
              <a:rPr lang="ru-RU" sz="3800" dirty="0" smtClean="0">
                <a:solidFill>
                  <a:schemeClr val="tx1"/>
                </a:solidFill>
                <a:latin typeface="Arial Narrow" pitchFamily="34" charset="0"/>
              </a:rPr>
              <a:t>на лесных </a:t>
            </a: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рекам, отлично плавает и ныряет. Шкура бобра покрыта шерстью двух типов. Одни ворсинки длинные, черные и блестящие, другие более короткие и мягкие, образующие плотный подшерсток, </a:t>
            </a:r>
            <a:r>
              <a:rPr lang="ru-RU" sz="3800" dirty="0" smtClean="0">
                <a:solidFill>
                  <a:schemeClr val="tx1"/>
                </a:solidFill>
                <a:latin typeface="Arial Narrow" pitchFamily="34" charset="0"/>
              </a:rPr>
              <a:t>не позволяющий </a:t>
            </a: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воде соприкасаться с кожей. Питается бобр в основном древесной корой, а так же камышом, крапивой и молодыми побегами деревьев.</a:t>
            </a:r>
            <a:br>
              <a:rPr lang="ru-RU" sz="38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ru-RU" sz="38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800" dirty="0">
                <a:solidFill>
                  <a:schemeClr val="tx1"/>
                </a:solidFill>
                <a:latin typeface="Arial Narrow" pitchFamily="34" charset="0"/>
              </a:rPr>
              <a:t>Чтобы повалить дерево, бобр начинает глубоко вгрызаться в ствол с одной стороны и продолжает работу по кругу до тех пор, пока дерево не упадет на землю.</a:t>
            </a:r>
            <a:br>
              <a:rPr lang="ru-RU" sz="3800" dirty="0">
                <a:solidFill>
                  <a:schemeClr val="tx1"/>
                </a:solidFill>
                <a:latin typeface="Arial Narrow" pitchFamily="34" charset="0"/>
              </a:rPr>
            </a:br>
            <a:endParaRPr lang="ru-RU" sz="38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80645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нутый угол 2"/>
          <p:cNvSpPr/>
          <p:nvPr/>
        </p:nvSpPr>
        <p:spPr>
          <a:xfrm>
            <a:off x="107950" y="1139825"/>
            <a:ext cx="2376488" cy="1057275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BeeskneesCTT" pitchFamily="2" charset="0"/>
              </a:rPr>
              <a:t>  </a:t>
            </a:r>
            <a:r>
              <a:rPr lang="ru-RU" sz="4800" dirty="0">
                <a:solidFill>
                  <a:schemeClr val="tx1"/>
                </a:solidFill>
                <a:latin typeface="BeeskneesCTT" pitchFamily="2" charset="0"/>
              </a:rPr>
              <a:t>бобр</a:t>
            </a:r>
            <a:endParaRPr lang="ru-RU" sz="4800" dirty="0">
              <a:solidFill>
                <a:schemeClr val="tx1"/>
              </a:solidFill>
              <a:latin typeface="BeeskneesCTT" pitchFamily="2" charset="0"/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358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513"/>
            <a:ext cx="6400800" cy="45862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МЕДВЕДЬ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Медведь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живет в лесу, он большой и сильный. Густая теплая шуба темно - коричневого, бурого цвета. Он герой многих сказок, в которых его величают то Михаилом </a:t>
            </a:r>
            <a:r>
              <a:rPr lang="ru-RU" sz="2400" dirty="0" err="1">
                <a:solidFill>
                  <a:schemeClr val="tx1"/>
                </a:solidFill>
                <a:latin typeface="Arial Narrow" pitchFamily="34" charset="0"/>
              </a:rPr>
              <a:t>Иванычем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, то топтыгиным, то косолапым.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Бурый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медведь - сильное и очень ловкое животное. Он умеет быстро, почти бесшумно бегать, лазить по деревьям и даже прекрасно плавать.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Медведь - знаменитый сладкоежка. Недаром многие люди считают, что слово "медведь" означает "ведает, где мед". А еще медведь любит ягоды, орехи, фрукты и насекомых. Когда созревает овес, медведь часто приходит на поля полакомиться спелыми зернами.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7171" name="Picture 2" descr="C:\Users\Мама Ира\AppData\Local\Microsoft\Windows\Temporary Internet Files\Content.IE5\Q83RY3V7\MC90035612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0" y="1341438"/>
            <a:ext cx="178435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73163"/>
            <a:ext cx="871378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-354013"/>
            <a:ext cx="16192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нутый угол 3"/>
          <p:cNvSpPr/>
          <p:nvPr/>
        </p:nvSpPr>
        <p:spPr>
          <a:xfrm>
            <a:off x="5364163" y="5805488"/>
            <a:ext cx="3529012" cy="815975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BeeskneesCTT" pitchFamily="2" charset="0"/>
              </a:rPr>
              <a:t> 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медведь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C:\Users\Мама Ира\AppData\Local\Microsoft\Windows\Temporary Internet Files\Content.IE5\DOGCT7D1\MC90044139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868863"/>
            <a:ext cx="18065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360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413"/>
            <a:ext cx="6400800" cy="5184775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  <a:latin typeface="Arial Narrow" pitchFamily="34" charset="0"/>
              </a:rPr>
              <a:t>ЛИСА</a:t>
            </a:r>
          </a:p>
          <a:p>
            <a:pPr algn="r"/>
            <a:r>
              <a:rPr lang="ru-RU" sz="2400" smtClean="0">
                <a:solidFill>
                  <a:schemeClr val="tx1"/>
                </a:solidFill>
                <a:latin typeface="Arial Narrow" pitchFamily="34" charset="0"/>
              </a:rPr>
              <a:t>Лиса - настоящая красавица. У нее теплая рыжая шубка. Узкая любопытная мордочка. Ушки и лапки у нее черного цвета. Но гордится лиса своим хвостом - большим, пушистым.</a:t>
            </a:r>
          </a:p>
          <a:p>
            <a:pPr algn="r"/>
            <a:r>
              <a:rPr lang="ru-RU" sz="2400" smtClean="0">
                <a:solidFill>
                  <a:schemeClr val="tx1"/>
                </a:solidFill>
                <a:latin typeface="Arial Narrow" pitchFamily="34" charset="0"/>
              </a:rPr>
              <a:t>Хвост тоже рыжего цвета, а кончик может быть темным или белым. Когда лиса бежит или прыгает, хвост помогает ей сохранить равновесие.</a:t>
            </a:r>
          </a:p>
          <a:p>
            <a:pPr algn="r"/>
            <a:r>
              <a:rPr lang="ru-RU" sz="2400" smtClean="0">
                <a:solidFill>
                  <a:schemeClr val="tx1"/>
                </a:solidFill>
                <a:latin typeface="Arial Narrow" pitchFamily="34" charset="0"/>
              </a:rPr>
              <a:t>Лиса действительно умный, наблюдательный, ловкий и хитрый зверь. Жить рыжая "плутовка" предпочитает не в дремучем лесу, а ближе к опушке. Или там, где есть поля, овраги, мелкие перелески.</a:t>
            </a:r>
          </a:p>
          <a:p>
            <a:endParaRPr lang="ru-RU" sz="240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864235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04813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нутый угол 3"/>
          <p:cNvSpPr/>
          <p:nvPr/>
        </p:nvSpPr>
        <p:spPr>
          <a:xfrm>
            <a:off x="66675" y="1125538"/>
            <a:ext cx="2303463" cy="914400"/>
          </a:xfrm>
          <a:prstGeom prst="foldedCorner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BeeskneesCTT" pitchFamily="2" charset="0"/>
              </a:rPr>
              <a:t> 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лисы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C:\Users\Мама Ира\AppData\Local\Microsoft\Windows\Temporary Internet Files\Content.IE5\Y2IF1EUF\MC90040608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697413"/>
            <a:ext cx="14747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360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5538"/>
            <a:ext cx="6400800" cy="539908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ЛОСЬ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dirty="0" smtClean="0">
                <a:solidFill>
                  <a:schemeClr val="tx1"/>
                </a:solidFill>
                <a:latin typeface="Arial Narrow" pitchFamily="34" charset="0"/>
              </a:rPr>
              <a:t>В облике лося  </a:t>
            </a:r>
            <a:r>
              <a:rPr lang="ru-RU" sz="3100" dirty="0">
                <a:solidFill>
                  <a:schemeClr val="tx1"/>
                </a:solidFill>
                <a:latin typeface="Arial Narrow" pitchFamily="34" charset="0"/>
              </a:rPr>
              <a:t>чувствуется мощь и сила. Длинные уши чутко улавливают малейший звук. Теплая густая шерсть защищает животное от морозов</a:t>
            </a:r>
            <a:r>
              <a:rPr lang="ru-RU" sz="31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r>
              <a:rPr lang="ru-RU" sz="3100" dirty="0">
                <a:solidFill>
                  <a:schemeClr val="tx1"/>
                </a:solidFill>
                <a:latin typeface="Arial Narrow" pitchFamily="34" charset="0"/>
              </a:rPr>
              <a:t> У лося крупная горбоносая голова. </a:t>
            </a:r>
            <a:r>
              <a:rPr lang="ru-RU" sz="31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3100" dirty="0">
                <a:solidFill>
                  <a:schemeClr val="tx1"/>
                </a:solidFill>
                <a:latin typeface="Arial Narrow" pitchFamily="34" charset="0"/>
              </a:rPr>
              <a:t>Тело массивное, с загривком, похожим на </a:t>
            </a:r>
            <a:r>
              <a:rPr lang="ru-RU" sz="3100" dirty="0" smtClean="0">
                <a:solidFill>
                  <a:schemeClr val="tx1"/>
                </a:solidFill>
                <a:latin typeface="Arial Narrow" pitchFamily="34" charset="0"/>
              </a:rPr>
              <a:t>горб.</a:t>
            </a:r>
            <a:endParaRPr lang="ru-RU" sz="3100" dirty="0">
              <a:solidFill>
                <a:schemeClr val="tx1"/>
              </a:solidFill>
              <a:latin typeface="Arial Narrow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dirty="0" smtClean="0">
                <a:solidFill>
                  <a:schemeClr val="tx1"/>
                </a:solidFill>
                <a:latin typeface="Arial Narrow" pitchFamily="34" charset="0"/>
              </a:rPr>
              <a:t>Ноги </a:t>
            </a:r>
            <a:r>
              <a:rPr lang="ru-RU" sz="3100" dirty="0">
                <a:solidFill>
                  <a:schemeClr val="tx1"/>
                </a:solidFill>
                <a:latin typeface="Arial Narrow" pitchFamily="34" charset="0"/>
              </a:rPr>
              <a:t>у лося - длинные, с широкими копытами. Они позволяют ходить по глубокому снегу, по болоту.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dirty="0">
                <a:solidFill>
                  <a:schemeClr val="tx1"/>
                </a:solidFill>
                <a:latin typeface="Arial Narrow" pitchFamily="34" charset="0"/>
              </a:rPr>
              <a:t>А еще лоси быстро бегают. И не только по открытому ровному месту, но и сквозь лесные чащи, по буграм и трясинам.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dirty="0">
                <a:solidFill>
                  <a:schemeClr val="tx1"/>
                </a:solidFill>
                <a:latin typeface="Arial Narrow" pitchFamily="34" charset="0"/>
              </a:rPr>
              <a:t>Встретится река - лось легко переплывет и ее. И даже может на минуточку нырнуть под воду.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dirty="0">
                <a:solidFill>
                  <a:schemeClr val="tx1"/>
                </a:solidFill>
                <a:latin typeface="Arial Narrow" pitchFamily="34" charset="0"/>
              </a:rPr>
              <a:t>Есть у лося и украшение - большие широкие рога.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1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25538"/>
            <a:ext cx="88566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341438"/>
            <a:ext cx="17938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нутый угол 1"/>
          <p:cNvSpPr/>
          <p:nvPr/>
        </p:nvSpPr>
        <p:spPr>
          <a:xfrm>
            <a:off x="250825" y="5672138"/>
            <a:ext cx="2089150" cy="914400"/>
          </a:xfrm>
          <a:prstGeom prst="foldedCorner">
            <a:avLst/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BeeskneesCTT" pitchFamily="2" charset="0"/>
              </a:rPr>
              <a:t> 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  <a:latin typeface="BeeskneesCTT" pitchFamily="2" charset="0"/>
              </a:rPr>
              <a:t>лось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BeeskneesCTT" pitchFamily="2" charset="0"/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620713"/>
            <a:ext cx="7772400" cy="21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4300" y="1196975"/>
            <a:ext cx="6400800" cy="45132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ВОЛК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Серый </a:t>
            </a: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волк - герой многих сказок.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Волк крупнее собаки и свой хвост никогда не закручивает "в колечко". Волчий мех теплый, густой, серого или рыжевато - бурого цвета.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В отличие от собак, волк не лает, а рычит или воет. Волчий вой - протяжный, тревожный.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Arial Narrow" pitchFamily="34" charset="0"/>
              </a:rPr>
              <a:t>Так волки "разговаривают", общаются между собой. И обозначают свои охотничьи территории. Волк умный, смелый и сильный зверь. Он быстро бегает, хорошо плавает. Охотясь, совершает далекие походы.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13315" name="Picture 2" descr="C:\Users\Мама Ира\AppData\Local\Microsoft\Windows\Temporary Internet Files\Content.IE5\Y2IF1EUF\MC90035985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4581525"/>
            <a:ext cx="11017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125538"/>
            <a:ext cx="89646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088" y="4546600"/>
            <a:ext cx="30670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нутый угол 3"/>
          <p:cNvSpPr/>
          <p:nvPr/>
        </p:nvSpPr>
        <p:spPr>
          <a:xfrm>
            <a:off x="6289675" y="1125538"/>
            <a:ext cx="2789238" cy="719137"/>
          </a:xfrm>
          <a:prstGeom prst="foldedCorne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BeeskneesCTT" pitchFamily="2" charset="0"/>
              </a:rPr>
              <a:t> волки</a:t>
            </a:r>
            <a:endParaRPr lang="ru-RU" sz="4800" dirty="0">
              <a:latin typeface="BeeskneesCTT" pitchFamily="2" charset="0"/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резентация4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676</TotalTime>
  <Words>766</Words>
  <Application>Microsoft Office PowerPoint</Application>
  <PresentationFormat>Экран (4:3)</PresentationFormat>
  <Paragraphs>51</Paragraphs>
  <Slides>19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Calibri</vt:lpstr>
      <vt:lpstr>Arial</vt:lpstr>
      <vt:lpstr>CrackMan</vt:lpstr>
      <vt:lpstr>DS Goose</vt:lpstr>
      <vt:lpstr>Arial Narrow</vt:lpstr>
      <vt:lpstr>BeeskneesCTT</vt:lpstr>
      <vt:lpstr>Arial Black</vt:lpstr>
      <vt:lpstr>TruthCYR Ultra</vt:lpstr>
      <vt:lpstr>Презентация4</vt:lpstr>
      <vt:lpstr>Презентация4</vt:lpstr>
      <vt:lpstr>Дикие животные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Александр</cp:lastModifiedBy>
  <cp:revision>67</cp:revision>
  <dcterms:created xsi:type="dcterms:W3CDTF">2012-01-31T19:43:44Z</dcterms:created>
  <dcterms:modified xsi:type="dcterms:W3CDTF">2017-12-03T18:10:19Z</dcterms:modified>
</cp:coreProperties>
</file>